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4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856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79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183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538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819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86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94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010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77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962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85531-FAEE-4721-BB8B-6A8AE555CDF9}" type="datetimeFigureOut">
              <a:rPr lang="hu-HU" smtClean="0"/>
              <a:t>2011.12.04.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72A0-D115-48F7-8227-D9ABF705A05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946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/>
          <a:lstStyle/>
          <a:p>
            <a:r>
              <a:rPr lang="en-US" dirty="0" smtClean="0"/>
              <a:t>Local </a:t>
            </a:r>
            <a:r>
              <a:rPr lang="hu-HU" dirty="0"/>
              <a:t>O</a:t>
            </a:r>
            <a:r>
              <a:rPr lang="en-US" dirty="0" err="1" smtClean="0"/>
              <a:t>rgani</a:t>
            </a:r>
            <a:r>
              <a:rPr lang="hu-HU" dirty="0"/>
              <a:t>s</a:t>
            </a:r>
            <a:r>
              <a:rPr lang="en-US" dirty="0" err="1" smtClean="0"/>
              <a:t>ation</a:t>
            </a:r>
            <a:r>
              <a:rPr lang="en-US" dirty="0" smtClean="0"/>
              <a:t> of Social Se</a:t>
            </a:r>
            <a:r>
              <a:rPr lang="hu-HU" dirty="0" smtClean="0"/>
              <a:t>r</a:t>
            </a:r>
            <a:r>
              <a:rPr lang="en-US" dirty="0" smtClean="0"/>
              <a:t>vices 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3192760"/>
          </a:xfrm>
        </p:spPr>
        <p:txBody>
          <a:bodyPr/>
          <a:lstStyle/>
          <a:p>
            <a:r>
              <a:rPr lang="en-US" dirty="0" smtClean="0"/>
              <a:t>Story of the LOSS project in Hungary </a:t>
            </a:r>
          </a:p>
          <a:p>
            <a:r>
              <a:rPr lang="en-US" dirty="0" smtClean="0"/>
              <a:t>(subjective aspect) </a:t>
            </a:r>
          </a:p>
          <a:p>
            <a:r>
              <a:rPr lang="en-US" dirty="0" smtClean="0"/>
              <a:t>5 December 2011</a:t>
            </a:r>
          </a:p>
          <a:p>
            <a:r>
              <a:rPr lang="en-US" dirty="0" smtClean="0"/>
              <a:t>Budapest </a:t>
            </a:r>
          </a:p>
          <a:p>
            <a:r>
              <a:rPr lang="en-US" dirty="0" smtClean="0"/>
              <a:t>The Hungarian Academy of Sciences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7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846" y="0"/>
            <a:ext cx="49823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01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0"/>
            <a:ext cx="4680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5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362" y="0"/>
            <a:ext cx="4843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0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</Words>
  <Application>Microsoft Office PowerPoint</Application>
  <PresentationFormat>Diavetítés a képernyőre (4:3 oldalarány)</PresentationFormat>
  <Paragraphs>6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Local Organisation of Social Services 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Organisation of Social Services</dc:title>
  <dc:creator>bodi</dc:creator>
  <cp:lastModifiedBy>bodi</cp:lastModifiedBy>
  <cp:revision>3</cp:revision>
  <dcterms:created xsi:type="dcterms:W3CDTF">2011-12-04T19:52:33Z</dcterms:created>
  <dcterms:modified xsi:type="dcterms:W3CDTF">2011-12-04T20:11:02Z</dcterms:modified>
</cp:coreProperties>
</file>